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279" r:id="rId3"/>
    <p:sldId id="285" r:id="rId4"/>
    <p:sldId id="280" r:id="rId5"/>
    <p:sldId id="287" r:id="rId6"/>
    <p:sldId id="257" r:id="rId7"/>
    <p:sldId id="258" r:id="rId8"/>
    <p:sldId id="259" r:id="rId9"/>
    <p:sldId id="260" r:id="rId10"/>
    <p:sldId id="281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82" r:id="rId20"/>
    <p:sldId id="283" r:id="rId21"/>
    <p:sldId id="269" r:id="rId22"/>
    <p:sldId id="270" r:id="rId23"/>
    <p:sldId id="271" r:id="rId24"/>
    <p:sldId id="272" r:id="rId25"/>
    <p:sldId id="303" r:id="rId26"/>
    <p:sldId id="273" r:id="rId27"/>
    <p:sldId id="274" r:id="rId28"/>
    <p:sldId id="275" r:id="rId29"/>
    <p:sldId id="276" r:id="rId30"/>
    <p:sldId id="277" r:id="rId31"/>
    <p:sldId id="278" r:id="rId32"/>
    <p:sldId id="284" r:id="rId33"/>
    <p:sldId id="288" r:id="rId34"/>
    <p:sldId id="305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99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4647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421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3614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85944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3463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84994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01952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6998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3296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0628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5402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6951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0750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0222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6120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8257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B44AAC-B96D-4C61-89E2-630D80090306}" type="datetimeFigureOut">
              <a:rPr lang="es-GT" smtClean="0"/>
              <a:t>13/05/2019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C72A0C-2888-409A-9ECA-69DC1B1304C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98131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1171" y="3843867"/>
            <a:ext cx="7987228" cy="2325579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Centro de Formación profesional P.E.I.L.E.</a:t>
            </a:r>
            <a:endParaRPr lang="es-GT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s-G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Quetzaltenango</a:t>
            </a:r>
            <a:endParaRPr lang="es-GT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146" name="Picture 2" descr="La imagen puede contener: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5" y="228465"/>
            <a:ext cx="5166492" cy="334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3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1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257578"/>
            <a:ext cx="8534400" cy="5736822"/>
          </a:xfrm>
        </p:spPr>
        <p:txBody>
          <a:bodyPr/>
          <a:lstStyle/>
          <a:p>
            <a:r>
              <a:rPr lang="es-GT" sz="6000" dirty="0" smtClean="0"/>
              <a:t>Corte Y confección</a:t>
            </a:r>
            <a:r>
              <a:rPr lang="es-GT" dirty="0" smtClean="0"/>
              <a:t/>
            </a:r>
            <a:br>
              <a:rPr lang="es-GT" dirty="0" smtClean="0"/>
            </a:b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184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940158"/>
            <a:ext cx="8534400" cy="5054241"/>
          </a:xfrm>
        </p:spPr>
        <p:txBody>
          <a:bodyPr>
            <a:normAutofit/>
          </a:bodyPr>
          <a:lstStyle/>
          <a:p>
            <a:r>
              <a:rPr lang="es-GT" sz="8800" dirty="0" smtClean="0"/>
              <a:t>Cocina </a:t>
            </a:r>
            <a:endParaRPr lang="es-GT" sz="8800" dirty="0"/>
          </a:p>
        </p:txBody>
      </p:sp>
    </p:spTree>
    <p:extLst>
      <p:ext uri="{BB962C8B-B14F-4D97-AF65-F5344CB8AC3E}">
        <p14:creationId xmlns:p14="http://schemas.microsoft.com/office/powerpoint/2010/main" val="16187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86" y="0"/>
            <a:ext cx="83177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947452"/>
            <a:ext cx="10636318" cy="5046948"/>
          </a:xfrm>
        </p:spPr>
        <p:txBody>
          <a:bodyPr>
            <a:normAutofit/>
          </a:bodyPr>
          <a:lstStyle/>
          <a:p>
            <a:r>
              <a:rPr lang="es-ES" sz="6600" dirty="0" err="1" smtClean="0"/>
              <a:t>Inauguracion</a:t>
            </a:r>
            <a:r>
              <a:rPr lang="es-ES" sz="6600" dirty="0" smtClean="0"/>
              <a:t>  </a:t>
            </a:r>
            <a:r>
              <a:rPr lang="es-ES" sz="6600" dirty="0" smtClean="0"/>
              <a:t>de Cursos</a:t>
            </a:r>
            <a:endParaRPr lang="es-GT" sz="6600" dirty="0"/>
          </a:p>
        </p:txBody>
      </p:sp>
    </p:spTree>
    <p:extLst>
      <p:ext uri="{BB962C8B-B14F-4D97-AF65-F5344CB8AC3E}">
        <p14:creationId xmlns:p14="http://schemas.microsoft.com/office/powerpoint/2010/main" val="425554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75" y="0"/>
            <a:ext cx="7623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1498294"/>
            <a:ext cx="8534400" cy="4496105"/>
          </a:xfrm>
        </p:spPr>
        <p:txBody>
          <a:bodyPr/>
          <a:lstStyle/>
          <a:p>
            <a:r>
              <a:rPr lang="es-ES" sz="9600" dirty="0" smtClean="0"/>
              <a:t>Panadería 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9462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33" y="0"/>
            <a:ext cx="842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2137272"/>
            <a:ext cx="8534400" cy="3857127"/>
          </a:xfrm>
        </p:spPr>
        <p:txBody>
          <a:bodyPr>
            <a:normAutofit/>
          </a:bodyPr>
          <a:lstStyle/>
          <a:p>
            <a:r>
              <a:rPr lang="es-ES" sz="6000" dirty="0" smtClean="0"/>
              <a:t>Estructuras Metálicas</a:t>
            </a:r>
            <a:endParaRPr lang="es-GT" sz="6000" dirty="0"/>
          </a:p>
        </p:txBody>
      </p:sp>
    </p:spTree>
    <p:extLst>
      <p:ext uri="{BB962C8B-B14F-4D97-AF65-F5344CB8AC3E}">
        <p14:creationId xmlns:p14="http://schemas.microsoft.com/office/powerpoint/2010/main" val="21757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23" y="0"/>
            <a:ext cx="5450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649996"/>
            <a:ext cx="8534400" cy="5344404"/>
          </a:xfrm>
        </p:spPr>
        <p:txBody>
          <a:bodyPr>
            <a:normAutofit/>
          </a:bodyPr>
          <a:lstStyle/>
          <a:p>
            <a:r>
              <a:rPr lang="es-ES" sz="9800" dirty="0" smtClean="0"/>
              <a:t>Belleza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2937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58" y="433293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1057620"/>
            <a:ext cx="8534400" cy="493678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80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Centro de Producción </a:t>
            </a:r>
            <a:br>
              <a:rPr lang="es-ES" sz="80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s-ES" sz="80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P.E.I.L.E.</a:t>
            </a:r>
            <a:br>
              <a:rPr lang="es-ES" sz="80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s-ES" sz="80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Quetzaltenango</a:t>
            </a:r>
            <a:r>
              <a:rPr lang="es-ES" sz="8000" dirty="0" smtClean="0"/>
              <a:t> </a:t>
            </a:r>
            <a:endParaRPr lang="es-GT" sz="8000" dirty="0"/>
          </a:p>
        </p:txBody>
      </p:sp>
    </p:spTree>
    <p:extLst>
      <p:ext uri="{BB962C8B-B14F-4D97-AF65-F5344CB8AC3E}">
        <p14:creationId xmlns:p14="http://schemas.microsoft.com/office/powerpoint/2010/main" val="13265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2679" y="267872"/>
            <a:ext cx="8534400" cy="1507067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Cama Para bebe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tipo bus </a:t>
            </a:r>
            <a:r>
              <a:rPr lang="es-ES" dirty="0" err="1" smtClean="0">
                <a:solidFill>
                  <a:schemeClr val="bg1"/>
                </a:solidFill>
              </a:rPr>
              <a:t>volkswagen</a:t>
            </a:r>
            <a:endParaRPr lang="es-GT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49" y="1774939"/>
            <a:ext cx="7754784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1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7296" y="903750"/>
            <a:ext cx="6856896" cy="50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1068" y="1"/>
            <a:ext cx="6857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8" y="61694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0683" y="702787"/>
            <a:ext cx="6858001" cy="54524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6562" y="416350"/>
            <a:ext cx="6858003" cy="60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847" y="481020"/>
            <a:ext cx="6858000" cy="58959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0778" y="606778"/>
            <a:ext cx="6858000" cy="56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038" y="631178"/>
            <a:ext cx="6858001" cy="55956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6592" y="466421"/>
            <a:ext cx="6858003" cy="59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10 personas, personas sonriendo, personas sentadas e in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67" y="-2"/>
            <a:ext cx="995924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imagen puede contener: personas sentadas, tabla e in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48" y="473725"/>
            <a:ext cx="9144000" cy="605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imagen puede contener: 3 personas, personas sonriendo, in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53" y="80274"/>
            <a:ext cx="9144000" cy="66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 imagen puede contener: 3 personas, personas de 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23" y="409956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1542362"/>
            <a:ext cx="8534400" cy="4452038"/>
          </a:xfrm>
        </p:spPr>
        <p:txBody>
          <a:bodyPr>
            <a:normAutofit/>
          </a:bodyPr>
          <a:lstStyle/>
          <a:p>
            <a:r>
              <a:rPr lang="es-ES" sz="115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cursos</a:t>
            </a:r>
            <a:endParaRPr lang="es-GT" sz="115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07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399246"/>
            <a:ext cx="8534400" cy="5595154"/>
          </a:xfrm>
        </p:spPr>
        <p:txBody>
          <a:bodyPr>
            <a:normAutofit/>
          </a:bodyPr>
          <a:lstStyle/>
          <a:p>
            <a:r>
              <a:rPr lang="es-GT" sz="8800" dirty="0" smtClean="0"/>
              <a:t>Carpintería</a:t>
            </a:r>
            <a:endParaRPr lang="es-GT" sz="8800" dirty="0"/>
          </a:p>
        </p:txBody>
      </p:sp>
    </p:spTree>
    <p:extLst>
      <p:ext uri="{BB962C8B-B14F-4D97-AF65-F5344CB8AC3E}">
        <p14:creationId xmlns:p14="http://schemas.microsoft.com/office/powerpoint/2010/main" val="231725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1571223"/>
            <a:ext cx="8534400" cy="4436055"/>
          </a:xfrm>
        </p:spPr>
        <p:txBody>
          <a:bodyPr>
            <a:normAutofit/>
          </a:bodyPr>
          <a:lstStyle/>
          <a:p>
            <a:r>
              <a:rPr lang="es-GT" sz="8000" dirty="0" smtClean="0"/>
              <a:t>Electricidad</a:t>
            </a:r>
            <a:endParaRPr lang="es-GT" sz="8000" dirty="0"/>
          </a:p>
        </p:txBody>
      </p:sp>
    </p:spTree>
    <p:extLst>
      <p:ext uri="{BB962C8B-B14F-4D97-AF65-F5344CB8AC3E}">
        <p14:creationId xmlns:p14="http://schemas.microsoft.com/office/powerpoint/2010/main" val="26456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93</TotalTime>
  <Words>27</Words>
  <Application>Microsoft Office PowerPoint</Application>
  <PresentationFormat>Panorámica</PresentationFormat>
  <Paragraphs>13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0" baseType="lpstr">
      <vt:lpstr>Century Gothic</vt:lpstr>
      <vt:lpstr>Wingdings 3</vt:lpstr>
      <vt:lpstr>Sector</vt:lpstr>
      <vt:lpstr>Presentación de PowerPoint</vt:lpstr>
      <vt:lpstr>Inauguracion  de Cursos</vt:lpstr>
      <vt:lpstr>Presentación de PowerPoint</vt:lpstr>
      <vt:lpstr>Presentación de PowerPoint</vt:lpstr>
      <vt:lpstr>cursos</vt:lpstr>
      <vt:lpstr>Carpintería</vt:lpstr>
      <vt:lpstr>Presentación de PowerPoint</vt:lpstr>
      <vt:lpstr>Presentación de PowerPoint</vt:lpstr>
      <vt:lpstr>Electricidad</vt:lpstr>
      <vt:lpstr>Presentación de PowerPoint</vt:lpstr>
      <vt:lpstr>Presentación de PowerPoint</vt:lpstr>
      <vt:lpstr>Presentación de PowerPoint</vt:lpstr>
      <vt:lpstr>Corte Y confección </vt:lpstr>
      <vt:lpstr>Presentación de PowerPoint</vt:lpstr>
      <vt:lpstr>Presentación de PowerPoint</vt:lpstr>
      <vt:lpstr>Cocina </vt:lpstr>
      <vt:lpstr>Presentación de PowerPoint</vt:lpstr>
      <vt:lpstr>Presentación de PowerPoint</vt:lpstr>
      <vt:lpstr>Presentación de PowerPoint</vt:lpstr>
      <vt:lpstr>Presentación de PowerPoint</vt:lpstr>
      <vt:lpstr>Panadería </vt:lpstr>
      <vt:lpstr>Presentación de PowerPoint</vt:lpstr>
      <vt:lpstr>Presentación de PowerPoint</vt:lpstr>
      <vt:lpstr>Estructuras Metálicas</vt:lpstr>
      <vt:lpstr>Presentación de PowerPoint</vt:lpstr>
      <vt:lpstr>Presentación de PowerPoint</vt:lpstr>
      <vt:lpstr>Presentación de PowerPoint</vt:lpstr>
      <vt:lpstr>Belleza</vt:lpstr>
      <vt:lpstr>Presentación de PowerPoint</vt:lpstr>
      <vt:lpstr>Presentación de PowerPoint</vt:lpstr>
      <vt:lpstr>Presentación de PowerPoint</vt:lpstr>
      <vt:lpstr>Presentación de PowerPoint</vt:lpstr>
      <vt:lpstr>Centro de Producción  P.E.I.L.E. Quetzaltenango </vt:lpstr>
      <vt:lpstr>Cama Para bebe tipo bus volkswagen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 del Centro de Formación Y producción</dc:title>
  <dc:creator>USER</dc:creator>
  <cp:lastModifiedBy>krlos 8a</cp:lastModifiedBy>
  <cp:revision>18</cp:revision>
  <dcterms:created xsi:type="dcterms:W3CDTF">2019-04-09T22:59:32Z</dcterms:created>
  <dcterms:modified xsi:type="dcterms:W3CDTF">2019-05-13T17:07:15Z</dcterms:modified>
</cp:coreProperties>
</file>